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1734800" cy="5761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181C"/>
    <a:srgbClr val="2172B4"/>
    <a:srgbClr val="064595"/>
    <a:srgbClr val="A77519"/>
    <a:srgbClr val="FFFFFF"/>
    <a:srgbClr val="343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55"/>
    <p:restoredTop sz="96405"/>
  </p:normalViewPr>
  <p:slideViewPr>
    <p:cSldViewPr snapToGrid="0">
      <p:cViewPr varScale="1">
        <p:scale>
          <a:sx n="110" d="100"/>
          <a:sy n="110" d="100"/>
        </p:scale>
        <p:origin x="192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6850" y="942837"/>
            <a:ext cx="8801100" cy="2005695"/>
          </a:xfrm>
        </p:spPr>
        <p:txBody>
          <a:bodyPr anchor="b"/>
          <a:lstStyle>
            <a:lvl1pPr algn="ctr"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6850" y="3025879"/>
            <a:ext cx="8801100" cy="1390917"/>
          </a:xfrm>
        </p:spPr>
        <p:txBody>
          <a:bodyPr/>
          <a:lstStyle>
            <a:lvl1pPr marL="0" indent="0" algn="ctr">
              <a:buNone/>
              <a:defRPr sz="2016"/>
            </a:lvl1pPr>
            <a:lvl2pPr marL="384048" indent="0" algn="ctr">
              <a:buNone/>
              <a:defRPr sz="1680"/>
            </a:lvl2pPr>
            <a:lvl3pPr marL="768096" indent="0" algn="ctr">
              <a:buNone/>
              <a:defRPr sz="1512"/>
            </a:lvl3pPr>
            <a:lvl4pPr marL="1152144" indent="0" algn="ctr">
              <a:buNone/>
              <a:defRPr sz="1344"/>
            </a:lvl4pPr>
            <a:lvl5pPr marL="1536192" indent="0" algn="ctr">
              <a:buNone/>
              <a:defRPr sz="1344"/>
            </a:lvl5pPr>
            <a:lvl6pPr marL="1920240" indent="0" algn="ctr">
              <a:buNone/>
              <a:defRPr sz="1344"/>
            </a:lvl6pPr>
            <a:lvl7pPr marL="2304288" indent="0" algn="ctr">
              <a:buNone/>
              <a:defRPr sz="1344"/>
            </a:lvl7pPr>
            <a:lvl8pPr marL="2688336" indent="0" algn="ctr">
              <a:buNone/>
              <a:defRPr sz="1344"/>
            </a:lvl8pPr>
            <a:lvl9pPr marL="3072384" indent="0" algn="ctr">
              <a:buNone/>
              <a:defRPr sz="134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145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75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97716" y="306722"/>
            <a:ext cx="2530316" cy="48822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6767" y="306722"/>
            <a:ext cx="7444264" cy="48822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158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656" y="1436260"/>
            <a:ext cx="10121265" cy="2396431"/>
          </a:xfrm>
        </p:spPr>
        <p:txBody>
          <a:bodyPr anchor="b"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656" y="3855362"/>
            <a:ext cx="10121265" cy="1260227"/>
          </a:xfrm>
        </p:spPr>
        <p:txBody>
          <a:bodyPr/>
          <a:lstStyle>
            <a:lvl1pPr marL="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1pPr>
            <a:lvl2pPr marL="3840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2pPr>
            <a:lvl3pPr marL="76809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3pPr>
            <a:lvl4pPr marL="1152144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536192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1920240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304288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268833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072384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98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768" y="1533609"/>
            <a:ext cx="4987290" cy="36553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0743" y="1533609"/>
            <a:ext cx="4987290" cy="36553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5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296" y="306723"/>
            <a:ext cx="10121265" cy="1113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8296" y="1412255"/>
            <a:ext cx="4964370" cy="69212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4048" indent="0">
              <a:buNone/>
              <a:defRPr sz="1680" b="1"/>
            </a:lvl2pPr>
            <a:lvl3pPr marL="768096" indent="0">
              <a:buNone/>
              <a:defRPr sz="1512" b="1"/>
            </a:lvl3pPr>
            <a:lvl4pPr marL="1152144" indent="0">
              <a:buNone/>
              <a:defRPr sz="1344" b="1"/>
            </a:lvl4pPr>
            <a:lvl5pPr marL="1536192" indent="0">
              <a:buNone/>
              <a:defRPr sz="1344" b="1"/>
            </a:lvl5pPr>
            <a:lvl6pPr marL="1920240" indent="0">
              <a:buNone/>
              <a:defRPr sz="1344" b="1"/>
            </a:lvl6pPr>
            <a:lvl7pPr marL="2304288" indent="0">
              <a:buNone/>
              <a:defRPr sz="1344" b="1"/>
            </a:lvl7pPr>
            <a:lvl8pPr marL="2688336" indent="0">
              <a:buNone/>
              <a:defRPr sz="1344" b="1"/>
            </a:lvl8pPr>
            <a:lvl9pPr marL="3072384" indent="0">
              <a:buNone/>
              <a:defRPr sz="13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8296" y="2104379"/>
            <a:ext cx="4964370" cy="3095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40743" y="1412255"/>
            <a:ext cx="4988818" cy="69212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4048" indent="0">
              <a:buNone/>
              <a:defRPr sz="1680" b="1"/>
            </a:lvl2pPr>
            <a:lvl3pPr marL="768096" indent="0">
              <a:buNone/>
              <a:defRPr sz="1512" b="1"/>
            </a:lvl3pPr>
            <a:lvl4pPr marL="1152144" indent="0">
              <a:buNone/>
              <a:defRPr sz="1344" b="1"/>
            </a:lvl4pPr>
            <a:lvl5pPr marL="1536192" indent="0">
              <a:buNone/>
              <a:defRPr sz="1344" b="1"/>
            </a:lvl5pPr>
            <a:lvl6pPr marL="1920240" indent="0">
              <a:buNone/>
              <a:defRPr sz="1344" b="1"/>
            </a:lvl6pPr>
            <a:lvl7pPr marL="2304288" indent="0">
              <a:buNone/>
              <a:defRPr sz="1344" b="1"/>
            </a:lvl7pPr>
            <a:lvl8pPr marL="2688336" indent="0">
              <a:buNone/>
              <a:defRPr sz="1344" b="1"/>
            </a:lvl8pPr>
            <a:lvl9pPr marL="3072384" indent="0">
              <a:buNone/>
              <a:defRPr sz="13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40743" y="2104379"/>
            <a:ext cx="4988818" cy="3095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49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54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933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296" y="384069"/>
            <a:ext cx="3784778" cy="1344242"/>
          </a:xfrm>
        </p:spPr>
        <p:txBody>
          <a:bodyPr anchor="b"/>
          <a:lstStyle>
            <a:lvl1pPr>
              <a:defRPr sz="26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8818" y="829483"/>
            <a:ext cx="5940743" cy="4094071"/>
          </a:xfrm>
        </p:spPr>
        <p:txBody>
          <a:bodyPr/>
          <a:lstStyle>
            <a:lvl1pPr>
              <a:defRPr sz="2688"/>
            </a:lvl1pPr>
            <a:lvl2pPr>
              <a:defRPr sz="2352"/>
            </a:lvl2pPr>
            <a:lvl3pPr>
              <a:defRPr sz="2016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8296" y="1728311"/>
            <a:ext cx="3784778" cy="3201911"/>
          </a:xfrm>
        </p:spPr>
        <p:txBody>
          <a:bodyPr/>
          <a:lstStyle>
            <a:lvl1pPr marL="0" indent="0">
              <a:buNone/>
              <a:defRPr sz="1344"/>
            </a:lvl1pPr>
            <a:lvl2pPr marL="384048" indent="0">
              <a:buNone/>
              <a:defRPr sz="1176"/>
            </a:lvl2pPr>
            <a:lvl3pPr marL="768096" indent="0">
              <a:buNone/>
              <a:defRPr sz="1008"/>
            </a:lvl3pPr>
            <a:lvl4pPr marL="1152144" indent="0">
              <a:buNone/>
              <a:defRPr sz="840"/>
            </a:lvl4pPr>
            <a:lvl5pPr marL="1536192" indent="0">
              <a:buNone/>
              <a:defRPr sz="840"/>
            </a:lvl5pPr>
            <a:lvl6pPr marL="1920240" indent="0">
              <a:buNone/>
              <a:defRPr sz="840"/>
            </a:lvl6pPr>
            <a:lvl7pPr marL="2304288" indent="0">
              <a:buNone/>
              <a:defRPr sz="840"/>
            </a:lvl7pPr>
            <a:lvl8pPr marL="2688336" indent="0">
              <a:buNone/>
              <a:defRPr sz="840"/>
            </a:lvl8pPr>
            <a:lvl9pPr marL="3072384" indent="0">
              <a:buNone/>
              <a:defRPr sz="8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85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296" y="384069"/>
            <a:ext cx="3784778" cy="1344242"/>
          </a:xfrm>
        </p:spPr>
        <p:txBody>
          <a:bodyPr anchor="b"/>
          <a:lstStyle>
            <a:lvl1pPr>
              <a:defRPr sz="26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88818" y="829483"/>
            <a:ext cx="5940743" cy="4094071"/>
          </a:xfrm>
        </p:spPr>
        <p:txBody>
          <a:bodyPr anchor="t"/>
          <a:lstStyle>
            <a:lvl1pPr marL="0" indent="0">
              <a:buNone/>
              <a:defRPr sz="2688"/>
            </a:lvl1pPr>
            <a:lvl2pPr marL="384048" indent="0">
              <a:buNone/>
              <a:defRPr sz="2352"/>
            </a:lvl2pPr>
            <a:lvl3pPr marL="768096" indent="0">
              <a:buNone/>
              <a:defRPr sz="2016"/>
            </a:lvl3pPr>
            <a:lvl4pPr marL="1152144" indent="0">
              <a:buNone/>
              <a:defRPr sz="1680"/>
            </a:lvl4pPr>
            <a:lvl5pPr marL="1536192" indent="0">
              <a:buNone/>
              <a:defRPr sz="1680"/>
            </a:lvl5pPr>
            <a:lvl6pPr marL="1920240" indent="0">
              <a:buNone/>
              <a:defRPr sz="1680"/>
            </a:lvl6pPr>
            <a:lvl7pPr marL="2304288" indent="0">
              <a:buNone/>
              <a:defRPr sz="1680"/>
            </a:lvl7pPr>
            <a:lvl8pPr marL="2688336" indent="0">
              <a:buNone/>
              <a:defRPr sz="1680"/>
            </a:lvl8pPr>
            <a:lvl9pPr marL="3072384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8296" y="1728311"/>
            <a:ext cx="3784778" cy="3201911"/>
          </a:xfrm>
        </p:spPr>
        <p:txBody>
          <a:bodyPr/>
          <a:lstStyle>
            <a:lvl1pPr marL="0" indent="0">
              <a:buNone/>
              <a:defRPr sz="1344"/>
            </a:lvl1pPr>
            <a:lvl2pPr marL="384048" indent="0">
              <a:buNone/>
              <a:defRPr sz="1176"/>
            </a:lvl2pPr>
            <a:lvl3pPr marL="768096" indent="0">
              <a:buNone/>
              <a:defRPr sz="1008"/>
            </a:lvl3pPr>
            <a:lvl4pPr marL="1152144" indent="0">
              <a:buNone/>
              <a:defRPr sz="840"/>
            </a:lvl4pPr>
            <a:lvl5pPr marL="1536192" indent="0">
              <a:buNone/>
              <a:defRPr sz="840"/>
            </a:lvl5pPr>
            <a:lvl6pPr marL="1920240" indent="0">
              <a:buNone/>
              <a:defRPr sz="840"/>
            </a:lvl6pPr>
            <a:lvl7pPr marL="2304288" indent="0">
              <a:buNone/>
              <a:defRPr sz="840"/>
            </a:lvl7pPr>
            <a:lvl8pPr marL="2688336" indent="0">
              <a:buNone/>
              <a:defRPr sz="840"/>
            </a:lvl8pPr>
            <a:lvl9pPr marL="3072384" indent="0">
              <a:buNone/>
              <a:defRPr sz="8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775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6768" y="306723"/>
            <a:ext cx="10121265" cy="1113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6768" y="1533609"/>
            <a:ext cx="10121265" cy="3655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6768" y="5339629"/>
            <a:ext cx="2640330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D67E8-75EC-8B46-859B-6151F7A9DFAC}" type="datetimeFigureOut">
              <a:rPr lang="en-US" smtClean="0"/>
              <a:t>7/14/23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87153" y="5339629"/>
            <a:ext cx="3960495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87703" y="5339629"/>
            <a:ext cx="2640330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B887B-9824-0B4D-BB24-49597E8D7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83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68096" rtl="0" eaLnBrk="1" latinLnBrk="0" hangingPunct="1">
        <a:lnSpc>
          <a:spcPct val="90000"/>
        </a:lnSpc>
        <a:spcBef>
          <a:spcPct val="0"/>
        </a:spcBef>
        <a:buNone/>
        <a:defRPr sz="36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024" indent="-192024" algn="l" defTabSz="768096" rtl="0" eaLnBrk="1" latinLnBrk="0" hangingPunct="1">
        <a:lnSpc>
          <a:spcPct val="90000"/>
        </a:lnSpc>
        <a:spcBef>
          <a:spcPts val="840"/>
        </a:spcBef>
        <a:buFont typeface="Arial" panose="020B0604020202020204" pitchFamily="34" charset="0"/>
        <a:buChar char="•"/>
        <a:defRPr sz="2352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192024" algn="l" defTabSz="768096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2016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indent="-192024" algn="l" defTabSz="768096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192024" algn="l" defTabSz="768096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728216" indent="-192024" algn="l" defTabSz="768096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2112264" indent="-192024" algn="l" defTabSz="768096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496312" indent="-192024" algn="l" defTabSz="768096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indent="-192024" algn="l" defTabSz="768096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264408" indent="-192024" algn="l" defTabSz="768096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8096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algn="l" defTabSz="768096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68096" algn="l" defTabSz="768096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3pPr>
      <a:lvl4pPr marL="1152144" algn="l" defTabSz="768096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536192" algn="l" defTabSz="768096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1920240" algn="l" defTabSz="768096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304288" algn="l" defTabSz="768096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688336" algn="l" defTabSz="768096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072384" algn="l" defTabSz="768096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jpg"/><Relationship Id="rId7" Type="http://schemas.microsoft.com/office/2007/relationships/hdphoto" Target="../media/hdphoto2.wdp"/><Relationship Id="rId12" Type="http://schemas.microsoft.com/office/2007/relationships/hdphoto" Target="../media/hdphoto4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microsoft.com/office/2007/relationships/hdphoto" Target="../media/hdphoto1.wdp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65C10FE5-6D68-4459-1919-7663507D89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56" t="68972"/>
          <a:stretch/>
        </p:blipFill>
        <p:spPr>
          <a:xfrm>
            <a:off x="7439094" y="2913458"/>
            <a:ext cx="3726893" cy="21278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C48DE6-4A3E-E3BA-C0D3-9D0A4FB55C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80" b="52705"/>
          <a:stretch/>
        </p:blipFill>
        <p:spPr>
          <a:xfrm>
            <a:off x="4307987" y="210323"/>
            <a:ext cx="6858000" cy="2984269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AB81E57-4D5B-65A5-0A4D-93533B4555F3}"/>
              </a:ext>
            </a:extLst>
          </p:cNvPr>
          <p:cNvGrpSpPr/>
          <p:nvPr/>
        </p:nvGrpSpPr>
        <p:grpSpPr>
          <a:xfrm>
            <a:off x="516459" y="1131417"/>
            <a:ext cx="2853688" cy="1954477"/>
            <a:chOff x="1636007" y="1128911"/>
            <a:chExt cx="2853688" cy="195447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10440AB-D07E-E41C-DCC0-6BD2CF9F5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525" b="97581" l="6243" r="99475">
                          <a14:foregroundMark x1="59510" y1="55499" x2="52159" y2="93768"/>
                          <a14:foregroundMark x1="56126" y1="53959" x2="49708" y2="91056"/>
                          <a14:foregroundMark x1="63827" y1="91056" x2="64119" y2="85264"/>
                          <a14:foregroundMark x1="62252" y1="93402" x2="61669" y2="95308"/>
                          <a14:foregroundMark x1="61669" y1="94941" x2="63827" y2="91789"/>
                          <a14:foregroundMark x1="60443" y1="97581" x2="54259" y2="97214"/>
                          <a14:foregroundMark x1="18320" y1="14223" x2="6359" y2="21921"/>
                          <a14:foregroundMark x1="20187" y1="10777" x2="31272" y2="6525"/>
                          <a14:foregroundMark x1="18961" y1="12683" x2="12194" y2="19648"/>
                          <a14:foregroundMark x1="89907" y1="32405" x2="95449" y2="24267"/>
                          <a14:foregroundMark x1="99475" y1="21921" x2="83489" y2="3196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636007" y="1156651"/>
              <a:ext cx="1371600" cy="109151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13013D-C2C4-F242-3151-34C5F8BF0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2493" b="91667" l="4422" r="94218">
                          <a14:foregroundMark x1="28175" y1="8333" x2="4535" y2="18732"/>
                          <a14:foregroundMark x1="8220" y1="19872" x2="13095" y2="19516"/>
                          <a14:foregroundMark x1="24490" y1="2493" x2="19274" y2="4843"/>
                          <a14:foregroundMark x1="49093" y1="84330" x2="41100" y2="91667"/>
                          <a14:foregroundMark x1="83163" y1="41524" x2="89626" y2="36467"/>
                          <a14:foregroundMark x1="82540" y1="35328" x2="81916" y2="41097"/>
                          <a14:foregroundMark x1="92687" y1="39601" x2="82256" y2="39601"/>
                          <a14:foregroundMark x1="94218" y1="40741" x2="88719" y2="3803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1970314" y="1525983"/>
              <a:ext cx="1371600" cy="109168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C3F826-7E0C-8A54-918F-C0452CE10AB2}"/>
                </a:ext>
              </a:extLst>
            </p:cNvPr>
            <p:cNvSpPr txBox="1"/>
            <p:nvPr/>
          </p:nvSpPr>
          <p:spPr>
            <a:xfrm>
              <a:off x="3026881" y="1128911"/>
              <a:ext cx="1119794" cy="362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badi MT Condensed Light" panose="020B0306030101010103" pitchFamily="34" charset="77"/>
                </a:rPr>
                <a:t>independent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75D1C6C-F8D8-232B-8DB2-66DBBC1789C1}"/>
                </a:ext>
              </a:extLst>
            </p:cNvPr>
            <p:cNvSpPr txBox="1"/>
            <p:nvPr/>
          </p:nvSpPr>
          <p:spPr>
            <a:xfrm>
              <a:off x="3397816" y="1525256"/>
              <a:ext cx="760144" cy="362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badi MT Condensed Light" panose="020B0306030101010103" pitchFamily="34" charset="77"/>
                </a:rPr>
                <a:t>satellite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656160F-052A-4041-B880-B518951435A4}"/>
                </a:ext>
              </a:extLst>
            </p:cNvPr>
            <p:cNvSpPr txBox="1"/>
            <p:nvPr/>
          </p:nvSpPr>
          <p:spPr>
            <a:xfrm>
              <a:off x="3540483" y="1921601"/>
              <a:ext cx="623889" cy="362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atin typeface="Abadi MT Condensed Light" panose="020B0306030101010103" pitchFamily="34" charset="77"/>
                </a:rPr>
                <a:t>fæder</a:t>
              </a:r>
              <a:endParaRPr lang="en-US" dirty="0">
                <a:latin typeface="Abadi MT Condensed Light" panose="020B0306030101010103" pitchFamily="34" charset="77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2BBBBA9-5D6E-EE43-C3B7-D9A30B0C99B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7926" b="91737" l="9892" r="95799">
                          <a14:foregroundMark x1="31572" y1="8094" x2="10705" y2="18044"/>
                          <a14:foregroundMark x1="89295" y1="33727" x2="81978" y2="32968"/>
                          <a14:foregroundMark x1="56436" y1="82293" x2="48442" y2="91821"/>
                          <a14:foregroundMark x1="54946" y1="87605" x2="50339" y2="84992"/>
                          <a14:foregroundMark x1="93293" y1="30270" x2="85637" y2="36762"/>
                          <a14:foregroundMark x1="90583" y1="32209" x2="45393" y2="53204"/>
                          <a14:foregroundMark x1="56436" y1="45953" x2="95799" y2="33305"/>
                          <a14:foregroundMark x1="72764" y1="41400" x2="91192" y2="35245"/>
                          <a14:foregroundMark x1="86585" y1="37521" x2="90854" y2="36425"/>
                          <a14:foregroundMark x1="18631" y1="13491" x2="27236" y2="15008"/>
                          <a14:foregroundMark x1="18631" y1="15346" x2="17751" y2="16105"/>
                          <a14:foregroundMark x1="18022" y1="15767" x2="27236" y2="19562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345528" y="1981275"/>
              <a:ext cx="1371600" cy="1102113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8F77080-6721-BF5A-8BC8-609B0637DEEC}"/>
                </a:ext>
              </a:extLst>
            </p:cNvPr>
            <p:cNvSpPr/>
            <p:nvPr/>
          </p:nvSpPr>
          <p:spPr>
            <a:xfrm>
              <a:off x="4279004" y="1208232"/>
              <a:ext cx="210691" cy="210691"/>
            </a:xfrm>
            <a:prstGeom prst="ellipse">
              <a:avLst/>
            </a:prstGeom>
            <a:solidFill>
              <a:srgbClr val="34343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01AA6B0-1D87-2121-F103-6082215EF846}"/>
                </a:ext>
              </a:extLst>
            </p:cNvPr>
            <p:cNvSpPr/>
            <p:nvPr/>
          </p:nvSpPr>
          <p:spPr>
            <a:xfrm>
              <a:off x="4279004" y="1604577"/>
              <a:ext cx="210691" cy="210691"/>
            </a:xfrm>
            <a:prstGeom prst="ellipse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1DFCA93-9EAD-96E7-8DE9-88690DB8040C}"/>
                </a:ext>
              </a:extLst>
            </p:cNvPr>
            <p:cNvSpPr/>
            <p:nvPr/>
          </p:nvSpPr>
          <p:spPr>
            <a:xfrm>
              <a:off x="4279003" y="2000922"/>
              <a:ext cx="210691" cy="210691"/>
            </a:xfrm>
            <a:prstGeom prst="ellipse">
              <a:avLst/>
            </a:prstGeom>
            <a:solidFill>
              <a:srgbClr val="A7751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879317C-B57A-D527-CB8F-EB9BB4299D01}"/>
              </a:ext>
            </a:extLst>
          </p:cNvPr>
          <p:cNvGrpSpPr/>
          <p:nvPr/>
        </p:nvGrpSpPr>
        <p:grpSpPr>
          <a:xfrm>
            <a:off x="516461" y="3453558"/>
            <a:ext cx="2845383" cy="1881003"/>
            <a:chOff x="1644311" y="4778747"/>
            <a:chExt cx="2845383" cy="188100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F658522-937D-CDC6-6AAB-848664EC3E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 flipH="1">
              <a:off x="1644311" y="4806487"/>
              <a:ext cx="1280160" cy="103124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42237DA-91BC-8912-6BF2-20F0C8A2E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1972243" y="5209072"/>
              <a:ext cx="1280160" cy="1021779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8812CE6-9097-D0A8-0D52-43ADCF747B56}"/>
                </a:ext>
              </a:extLst>
            </p:cNvPr>
            <p:cNvSpPr txBox="1"/>
            <p:nvPr/>
          </p:nvSpPr>
          <p:spPr>
            <a:xfrm>
              <a:off x="3026880" y="4778747"/>
              <a:ext cx="1119794" cy="362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badi MT Condensed Light" panose="020B0306030101010103" pitchFamily="34" charset="77"/>
                </a:rPr>
                <a:t>independent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9F19DD3-4082-9EEC-1BE0-4F58BDC4C2B2}"/>
                </a:ext>
              </a:extLst>
            </p:cNvPr>
            <p:cNvSpPr txBox="1"/>
            <p:nvPr/>
          </p:nvSpPr>
          <p:spPr>
            <a:xfrm>
              <a:off x="3397815" y="5175092"/>
              <a:ext cx="760144" cy="362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badi MT Condensed Light" panose="020B0306030101010103" pitchFamily="34" charset="77"/>
                </a:rPr>
                <a:t>satellite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17F84F1-7771-B2C3-05B0-4BE274EE53C0}"/>
                </a:ext>
              </a:extLst>
            </p:cNvPr>
            <p:cNvSpPr txBox="1"/>
            <p:nvPr/>
          </p:nvSpPr>
          <p:spPr>
            <a:xfrm>
              <a:off x="3540482" y="5571437"/>
              <a:ext cx="623889" cy="362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atin typeface="Abadi MT Condensed Light" panose="020B0306030101010103" pitchFamily="34" charset="77"/>
                </a:rPr>
                <a:t>fæder</a:t>
              </a:r>
              <a:endParaRPr lang="en-US" dirty="0">
                <a:latin typeface="Abadi MT Condensed Light" panose="020B0306030101010103" pitchFamily="34" charset="77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71CCC52C-DB53-857F-4F54-3C8B0633332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7926" b="91737" l="9892" r="95799">
                          <a14:foregroundMark x1="31572" y1="8094" x2="10705" y2="18044"/>
                          <a14:foregroundMark x1="89295" y1="33727" x2="81978" y2="32968"/>
                          <a14:foregroundMark x1="56436" y1="82293" x2="48442" y2="91821"/>
                          <a14:foregroundMark x1="54946" y1="87605" x2="50339" y2="84992"/>
                          <a14:foregroundMark x1="93293" y1="30270" x2="85637" y2="36762"/>
                          <a14:foregroundMark x1="90583" y1="32209" x2="45393" y2="53204"/>
                          <a14:foregroundMark x1="56436" y1="45953" x2="95799" y2="33305"/>
                          <a14:foregroundMark x1="72764" y1="41400" x2="91192" y2="35245"/>
                          <a14:foregroundMark x1="86585" y1="37521" x2="90854" y2="36425"/>
                          <a14:foregroundMark x1="18631" y1="13491" x2="27236" y2="15008"/>
                          <a14:foregroundMark x1="18631" y1="15346" x2="17751" y2="16105"/>
                          <a14:foregroundMark x1="18022" y1="15767" x2="27236" y2="19562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flipH="1">
              <a:off x="2345527" y="5631111"/>
              <a:ext cx="1280160" cy="1028639"/>
            </a:xfrm>
            <a:prstGeom prst="rect">
              <a:avLst/>
            </a:prstGeom>
          </p:spPr>
        </p:pic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CC7D994-0FCB-D7C7-A203-F919288C9EE4}"/>
                </a:ext>
              </a:extLst>
            </p:cNvPr>
            <p:cNvSpPr/>
            <p:nvPr/>
          </p:nvSpPr>
          <p:spPr>
            <a:xfrm>
              <a:off x="4279003" y="4858068"/>
              <a:ext cx="210691" cy="210691"/>
            </a:xfrm>
            <a:prstGeom prst="ellipse">
              <a:avLst/>
            </a:prstGeom>
            <a:solidFill>
              <a:srgbClr val="34343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BF65E94-D576-E496-247F-7042E2F51FD3}"/>
                </a:ext>
              </a:extLst>
            </p:cNvPr>
            <p:cNvSpPr/>
            <p:nvPr/>
          </p:nvSpPr>
          <p:spPr>
            <a:xfrm>
              <a:off x="4279003" y="5254413"/>
              <a:ext cx="210691" cy="210691"/>
            </a:xfrm>
            <a:prstGeom prst="ellipse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52DCA55-B4B8-8EA3-6FC4-18EFAD8CB5A6}"/>
                </a:ext>
              </a:extLst>
            </p:cNvPr>
            <p:cNvSpPr/>
            <p:nvPr/>
          </p:nvSpPr>
          <p:spPr>
            <a:xfrm>
              <a:off x="4279002" y="5650758"/>
              <a:ext cx="210691" cy="210691"/>
            </a:xfrm>
            <a:prstGeom prst="ellipse">
              <a:avLst/>
            </a:prstGeom>
            <a:solidFill>
              <a:srgbClr val="A7751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EA451B6C-742E-E16F-F084-BAE0E36B5EFC}"/>
              </a:ext>
            </a:extLst>
          </p:cNvPr>
          <p:cNvSpPr txBox="1"/>
          <p:nvPr/>
        </p:nvSpPr>
        <p:spPr>
          <a:xfrm rot="16200000">
            <a:off x="7597242" y="3140868"/>
            <a:ext cx="57874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capture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E697A6-23D8-A9F7-A1B0-37AF1C0D9214}"/>
              </a:ext>
            </a:extLst>
          </p:cNvPr>
          <p:cNvSpPr txBox="1"/>
          <p:nvPr/>
        </p:nvSpPr>
        <p:spPr>
          <a:xfrm rot="16200000">
            <a:off x="7921122" y="3140868"/>
            <a:ext cx="80823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encounter 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43B6EC-80FA-01CD-DA03-69C11846245C}"/>
              </a:ext>
            </a:extLst>
          </p:cNvPr>
          <p:cNvSpPr txBox="1"/>
          <p:nvPr/>
        </p:nvSpPr>
        <p:spPr>
          <a:xfrm rot="16200000">
            <a:off x="8359743" y="3140868"/>
            <a:ext cx="80823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encounter 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6C483E-69A6-B668-DDA7-F3563EBB6943}"/>
              </a:ext>
            </a:extLst>
          </p:cNvPr>
          <p:cNvSpPr txBox="1"/>
          <p:nvPr/>
        </p:nvSpPr>
        <p:spPr>
          <a:xfrm rot="16200000">
            <a:off x="8798364" y="3140868"/>
            <a:ext cx="80823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encounter 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61FCC1D-9B3E-C538-E2C2-04E5C7478F1E}"/>
              </a:ext>
            </a:extLst>
          </p:cNvPr>
          <p:cNvSpPr txBox="1"/>
          <p:nvPr/>
        </p:nvSpPr>
        <p:spPr>
          <a:xfrm rot="16200000">
            <a:off x="9254618" y="3140868"/>
            <a:ext cx="772969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encounter4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6E7C4C4-9393-6B02-0037-286BC7595628}"/>
              </a:ext>
            </a:extLst>
          </p:cNvPr>
          <p:cNvSpPr txBox="1"/>
          <p:nvPr/>
        </p:nvSpPr>
        <p:spPr>
          <a:xfrm rot="16200000">
            <a:off x="9675606" y="3140868"/>
            <a:ext cx="80823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encounter 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D1CB571-3ACA-81A6-EA61-4609450D1A65}"/>
              </a:ext>
            </a:extLst>
          </p:cNvPr>
          <p:cNvSpPr txBox="1"/>
          <p:nvPr/>
        </p:nvSpPr>
        <p:spPr>
          <a:xfrm rot="16200000">
            <a:off x="10114227" y="3140868"/>
            <a:ext cx="80823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encounter 6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945D550-4FEF-DEB6-30A8-46321F176BB0}"/>
              </a:ext>
            </a:extLst>
          </p:cNvPr>
          <p:cNvSpPr txBox="1"/>
          <p:nvPr/>
        </p:nvSpPr>
        <p:spPr>
          <a:xfrm rot="16200000">
            <a:off x="10552851" y="3140868"/>
            <a:ext cx="80823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encounter 7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5C58DC6-7F1E-AEE0-AE3E-9CB8CF6B4F13}"/>
              </a:ext>
            </a:extLst>
          </p:cNvPr>
          <p:cNvSpPr/>
          <p:nvPr/>
        </p:nvSpPr>
        <p:spPr>
          <a:xfrm>
            <a:off x="7615204" y="245490"/>
            <a:ext cx="3649288" cy="5403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28C3771-913B-48FE-DD8B-B50EDCE261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53" t="73665" r="61033" b="-79"/>
          <a:stretch/>
        </p:blipFill>
        <p:spPr>
          <a:xfrm>
            <a:off x="5230608" y="3371503"/>
            <a:ext cx="1749734" cy="1811453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AA9CA9C-927C-4DE2-7B71-11393E4FEF24}"/>
              </a:ext>
            </a:extLst>
          </p:cNvPr>
          <p:cNvCxnSpPr>
            <a:cxnSpLocks/>
          </p:cNvCxnSpPr>
          <p:nvPr/>
        </p:nvCxnSpPr>
        <p:spPr>
          <a:xfrm>
            <a:off x="744415" y="3276651"/>
            <a:ext cx="699257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09EDEE9-B491-A7F4-BA98-1A04D2C60F5A}"/>
              </a:ext>
            </a:extLst>
          </p:cNvPr>
          <p:cNvGrpSpPr/>
          <p:nvPr/>
        </p:nvGrpSpPr>
        <p:grpSpPr>
          <a:xfrm>
            <a:off x="733584" y="4594875"/>
            <a:ext cx="585907" cy="584775"/>
            <a:chOff x="7338817" y="3226133"/>
            <a:chExt cx="585907" cy="584775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8B041B0-17C8-3662-E93D-E6F8ABE9C9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2655" y="3342516"/>
              <a:ext cx="182880" cy="182880"/>
            </a:xfrm>
            <a:prstGeom prst="ellipse">
              <a:avLst/>
            </a:prstGeom>
            <a:solidFill>
              <a:srgbClr val="CA181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EEACBC3-1E91-7780-8452-B5169737F88B}"/>
                </a:ext>
              </a:extLst>
            </p:cNvPr>
            <p:cNvSpPr txBox="1"/>
            <p:nvPr/>
          </p:nvSpPr>
          <p:spPr>
            <a:xfrm>
              <a:off x="7338817" y="3226133"/>
              <a:ext cx="585907" cy="584775"/>
            </a:xfrm>
            <a:prstGeom prst="rect">
              <a:avLst/>
            </a:prstGeom>
            <a:noFill/>
          </p:spPr>
          <p:txBody>
            <a:bodyPr wrap="square" anchor="ctr" anchorCtr="1">
              <a:spAutoFit/>
            </a:bodyPr>
            <a:lstStyle/>
            <a:p>
              <a:pPr algn="ctr"/>
              <a:r>
                <a:rPr lang="en-US" sz="3200" dirty="0">
                  <a:latin typeface="Google Sans"/>
                </a:rPr>
                <a:t>♀</a:t>
              </a:r>
              <a:endParaRPr lang="en-US" sz="32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C3BCCFE-7B74-8DB9-7429-1EC425B5602B}"/>
              </a:ext>
            </a:extLst>
          </p:cNvPr>
          <p:cNvGrpSpPr/>
          <p:nvPr/>
        </p:nvGrpSpPr>
        <p:grpSpPr>
          <a:xfrm>
            <a:off x="733584" y="2265590"/>
            <a:ext cx="585907" cy="584775"/>
            <a:chOff x="7353382" y="2386443"/>
            <a:chExt cx="585907" cy="584775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56CC122-6C76-CD6F-53D4-FF6554E1AB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28801" y="2600767"/>
              <a:ext cx="182880" cy="182880"/>
            </a:xfrm>
            <a:prstGeom prst="ellipse">
              <a:avLst/>
            </a:prstGeom>
            <a:solidFill>
              <a:srgbClr val="2172B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F9043E9-D2BB-A3B3-0AB9-4ED41EA206EA}"/>
                </a:ext>
              </a:extLst>
            </p:cNvPr>
            <p:cNvSpPr txBox="1"/>
            <p:nvPr/>
          </p:nvSpPr>
          <p:spPr>
            <a:xfrm>
              <a:off x="7353382" y="2386443"/>
              <a:ext cx="585907" cy="584775"/>
            </a:xfrm>
            <a:prstGeom prst="rect">
              <a:avLst/>
            </a:prstGeom>
            <a:noFill/>
          </p:spPr>
          <p:txBody>
            <a:bodyPr wrap="square" anchor="ctr" anchorCtr="1">
              <a:spAutoFit/>
            </a:bodyPr>
            <a:lstStyle/>
            <a:p>
              <a:pPr algn="ctr"/>
              <a:r>
                <a:rPr lang="en-US" sz="3200" dirty="0">
                  <a:latin typeface="Google Sans"/>
                </a:rPr>
                <a:t>♂</a:t>
              </a:r>
              <a:endParaRPr lang="en-US" sz="3200" dirty="0"/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1771F621-C505-0250-1592-11B5E1D47EF2}"/>
              </a:ext>
            </a:extLst>
          </p:cNvPr>
          <p:cNvSpPr txBox="1"/>
          <p:nvPr/>
        </p:nvSpPr>
        <p:spPr>
          <a:xfrm>
            <a:off x="3428996" y="1169153"/>
            <a:ext cx="1268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N = 3,794 (83.4%)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35510FB-A2D2-D917-AA7E-7694B8A25FCC}"/>
              </a:ext>
            </a:extLst>
          </p:cNvPr>
          <p:cNvSpPr txBox="1"/>
          <p:nvPr/>
        </p:nvSpPr>
        <p:spPr>
          <a:xfrm>
            <a:off x="3428996" y="1574514"/>
            <a:ext cx="1165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N = 716 (15.7%)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A1AB168-64F7-2E47-DC5D-D7DBA425A7C2}"/>
              </a:ext>
            </a:extLst>
          </p:cNvPr>
          <p:cNvSpPr txBox="1"/>
          <p:nvPr/>
        </p:nvSpPr>
        <p:spPr>
          <a:xfrm>
            <a:off x="3428998" y="1979875"/>
            <a:ext cx="10246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N = 39 (0.9%)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CEF060C-69DE-5D5F-6FBF-51CBEB90B1FA}"/>
              </a:ext>
            </a:extLst>
          </p:cNvPr>
          <p:cNvSpPr txBox="1"/>
          <p:nvPr/>
        </p:nvSpPr>
        <p:spPr>
          <a:xfrm>
            <a:off x="3428996" y="3503906"/>
            <a:ext cx="1165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N = 793 (90.0%)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D0365F5-2C1E-7570-B3B8-55D901863692}"/>
              </a:ext>
            </a:extLst>
          </p:cNvPr>
          <p:cNvSpPr txBox="1"/>
          <p:nvPr/>
        </p:nvSpPr>
        <p:spPr>
          <a:xfrm>
            <a:off x="3428998" y="3909267"/>
            <a:ext cx="10246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N = 87 (9.9%)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8BE9248-97CD-2EEF-BE2A-16809C35A8F0}"/>
              </a:ext>
            </a:extLst>
          </p:cNvPr>
          <p:cNvSpPr txBox="1"/>
          <p:nvPr/>
        </p:nvSpPr>
        <p:spPr>
          <a:xfrm>
            <a:off x="3428998" y="4314628"/>
            <a:ext cx="10246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badi MT Condensed Light" panose="020B0306030101010103" pitchFamily="34" charset="77"/>
              </a:rPr>
              <a:t>N = 1 (0.01%)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7D6BC9-333E-0778-970F-007D5DBC2121}"/>
              </a:ext>
            </a:extLst>
          </p:cNvPr>
          <p:cNvSpPr txBox="1"/>
          <p:nvPr/>
        </p:nvSpPr>
        <p:spPr>
          <a:xfrm>
            <a:off x="4538434" y="277571"/>
            <a:ext cx="285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Abadi MT Condensed Light" panose="020B0306030101010103" pitchFamily="34" charset="77"/>
              </a:rPr>
              <a:t>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EFF75E-D8DB-3F20-8E07-D790562F2597}"/>
              </a:ext>
            </a:extLst>
          </p:cNvPr>
          <p:cNvSpPr txBox="1"/>
          <p:nvPr/>
        </p:nvSpPr>
        <p:spPr>
          <a:xfrm>
            <a:off x="7615204" y="27924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Abadi MT Condensed Light" panose="020B0306030101010103" pitchFamily="34" charset="77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09721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83</TotalTime>
  <Words>60</Words>
  <Application>Microsoft Macintosh PowerPoint</Application>
  <PresentationFormat>Custom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Abadi MT Condensed Light</vt:lpstr>
      <vt:lpstr>Arial</vt:lpstr>
      <vt:lpstr>Calibri</vt:lpstr>
      <vt:lpstr>Calibri Light</vt:lpstr>
      <vt:lpstr>Google Sans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Eberhart-Phillips</dc:creator>
  <cp:lastModifiedBy>leberhart</cp:lastModifiedBy>
  <cp:revision>4</cp:revision>
  <dcterms:created xsi:type="dcterms:W3CDTF">2023-07-13T21:52:58Z</dcterms:created>
  <dcterms:modified xsi:type="dcterms:W3CDTF">2023-07-14T08:07:37Z</dcterms:modified>
</cp:coreProperties>
</file>

<file path=docProps/thumbnail.jpeg>
</file>